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659160"/>
            <a:ext cx="5184576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012159" y="2060848"/>
            <a:ext cx="28803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</a:rPr>
              <a:t>Время доверять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5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17" y="476672"/>
            <a:ext cx="7330966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59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7"/>
          <a:stretch/>
        </p:blipFill>
        <p:spPr>
          <a:xfrm>
            <a:off x="1317787" y="413017"/>
            <a:ext cx="6508426" cy="609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133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1"/>
            <a:ext cx="8136904" cy="5904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988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7920880" cy="5832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010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8064896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33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18</TotalTime>
  <Words>2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Сетка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Екатерина</cp:lastModifiedBy>
  <cp:revision>3</cp:revision>
  <dcterms:created xsi:type="dcterms:W3CDTF">2015-09-22T14:03:49Z</dcterms:created>
  <dcterms:modified xsi:type="dcterms:W3CDTF">2015-09-22T14:34:21Z</dcterms:modified>
</cp:coreProperties>
</file>